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6" r:id="rId7"/>
    <p:sldId id="261" r:id="rId8"/>
    <p:sldId id="262" r:id="rId9"/>
    <p:sldId id="264" r:id="rId10"/>
    <p:sldId id="265" r:id="rId11"/>
    <p:sldId id="263" r:id="rId12"/>
  </p:sldIdLst>
  <p:sldSz cx="12192000" cy="6858000"/>
  <p:notesSz cx="6858000" cy="9144000"/>
  <p:embeddedFontLst>
    <p:embeddedFont>
      <p:font typeface="Century Gothic" panose="020B0502020202020204" pitchFamily="34" charset="0"/>
      <p:regular r:id="rId13"/>
      <p:bold r:id="rId14"/>
      <p:italic r:id="rId15"/>
      <p:boldItalic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Wingdings 3" panose="05040102010807070707" pitchFamily="18" charset="2"/>
      <p:regular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88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D2DA9A6D-8671-44E3-A5E4-D44CA13CA7CE}" type="datetimeFigureOut">
              <a:rPr lang="ko-KR" altLang="en-US" smtClean="0"/>
              <a:t>2018-05-09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3586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0002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4769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04615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32867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8788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68650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D2DA9A6D-8671-44E3-A5E4-D44CA13CA7CE}" type="datetimeFigureOut">
              <a:rPr lang="ko-KR" altLang="en-US" smtClean="0"/>
              <a:t>2018-05-09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8051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D2DA9A6D-8671-44E3-A5E4-D44CA13CA7CE}" type="datetimeFigureOut">
              <a:rPr lang="ko-KR" altLang="en-US" smtClean="0"/>
              <a:t>2018-05-09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0548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4790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66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341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1608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1250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7851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9350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3467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D2DA9A6D-8671-44E3-A5E4-D44CA13CA7CE}" type="datetimeFigureOut">
              <a:rPr lang="ko-KR" altLang="en-US" smtClean="0"/>
              <a:t>2018-05-09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90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54955" y="1441172"/>
            <a:ext cx="8825658" cy="960755"/>
          </a:xfrm>
        </p:spPr>
        <p:txBody>
          <a:bodyPr/>
          <a:lstStyle/>
          <a:p>
            <a:r>
              <a:rPr lang="ko-KR" altLang="en-US" dirty="0" smtClean="0"/>
              <a:t>종합설계 중간발표</a:t>
            </a:r>
            <a:r>
              <a:rPr lang="en-US" altLang="ko-KR" dirty="0" smtClean="0"/>
              <a:t>	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54955" y="5194824"/>
            <a:ext cx="8825658" cy="861420"/>
          </a:xfrm>
        </p:spPr>
        <p:txBody>
          <a:bodyPr>
            <a:normAutofit/>
          </a:bodyPr>
          <a:lstStyle/>
          <a:p>
            <a:r>
              <a:rPr lang="ko-KR" altLang="en-US" sz="3600" dirty="0" smtClean="0"/>
              <a:t>최규화 </a:t>
            </a:r>
            <a:r>
              <a:rPr lang="ko-KR" altLang="en-US" sz="3600" dirty="0" err="1" smtClean="0"/>
              <a:t>이관구</a:t>
            </a:r>
            <a:r>
              <a:rPr lang="ko-KR" altLang="en-US" sz="3600" dirty="0" smtClean="0"/>
              <a:t> 유창민</a:t>
            </a:r>
            <a:endParaRPr lang="ko-KR" alt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7707795" y="5280569"/>
            <a:ext cx="3329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chemeClr val="bg1"/>
                </a:solidFill>
              </a:rPr>
              <a:t>교수님</a:t>
            </a:r>
            <a:r>
              <a:rPr lang="ko-KR" altLang="en-US" dirty="0" smtClean="0">
                <a:solidFill>
                  <a:schemeClr val="bg1"/>
                </a:solidFill>
              </a:rPr>
              <a:t> </a:t>
            </a:r>
            <a:r>
              <a:rPr lang="ko-KR" altLang="en-US" sz="2400" dirty="0" smtClean="0">
                <a:solidFill>
                  <a:schemeClr val="bg1"/>
                </a:solidFill>
              </a:rPr>
              <a:t>서명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9510127" y="5030064"/>
            <a:ext cx="1967947" cy="9011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171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향후 개발일정</a:t>
            </a:r>
            <a:endParaRPr lang="ko-KR" altLang="en-US" dirty="0"/>
          </a:p>
        </p:txBody>
      </p:sp>
      <p:graphicFrame>
        <p:nvGraphicFramePr>
          <p:cNvPr id="17" name="표 16">
            <a:extLst/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1963642"/>
              </p:ext>
            </p:extLst>
          </p:nvPr>
        </p:nvGraphicFramePr>
        <p:xfrm>
          <a:off x="675409" y="1963881"/>
          <a:ext cx="11201399" cy="4928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866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9015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2728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19229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24459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24459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244599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172931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1316268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</a:tblGrid>
              <a:tr h="378937">
                <a:tc>
                  <a:txBody>
                    <a:bodyPr/>
                    <a:lstStyle/>
                    <a:p>
                      <a:pPr latinLnBrk="1"/>
                      <a:endParaRPr lang="ko-KR" altLang="en-US" sz="1600" b="1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1</a:t>
                      </a:r>
                      <a:r>
                        <a:rPr lang="ko-KR" altLang="en-US" sz="1800" dirty="0"/>
                        <a:t>월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2</a:t>
                      </a:r>
                      <a:r>
                        <a:rPr lang="ko-KR" altLang="en-US" sz="1800" dirty="0"/>
                        <a:t>월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3</a:t>
                      </a:r>
                      <a:r>
                        <a:rPr lang="ko-KR" altLang="en-US" sz="1800" dirty="0"/>
                        <a:t>월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4</a:t>
                      </a:r>
                      <a:r>
                        <a:rPr lang="ko-KR" altLang="en-US" sz="1800" dirty="0"/>
                        <a:t>월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5</a:t>
                      </a:r>
                      <a:r>
                        <a:rPr lang="ko-KR" altLang="en-US" sz="1800" dirty="0"/>
                        <a:t>월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6</a:t>
                      </a:r>
                      <a:r>
                        <a:rPr lang="ko-KR" altLang="en-US" sz="1800" dirty="0"/>
                        <a:t>월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7</a:t>
                      </a:r>
                      <a:r>
                        <a:rPr lang="ko-KR" altLang="en-US" sz="1800" dirty="0"/>
                        <a:t>월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8</a:t>
                      </a:r>
                      <a:r>
                        <a:rPr lang="ko-KR" altLang="en-US" sz="1800" dirty="0"/>
                        <a:t>월</a:t>
                      </a:r>
                    </a:p>
                  </a:txBody>
                  <a:tcPr marL="91444" marR="91444" marT="45718" marB="45718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1213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애니메이션</a:t>
                      </a:r>
                      <a:endParaRPr lang="en-US" altLang="ko-KR" sz="1400" b="1" dirty="0"/>
                    </a:p>
                    <a:p>
                      <a:pPr latinLnBrk="1"/>
                      <a:r>
                        <a:rPr lang="ko-KR" altLang="en-US" sz="1400" b="1" dirty="0"/>
                        <a:t>오브젝트 임포팅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1090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맵</a:t>
                      </a:r>
                      <a:r>
                        <a:rPr lang="ko-KR" altLang="en-US" sz="1400" b="1" dirty="0"/>
                        <a:t> </a:t>
                      </a:r>
                      <a:r>
                        <a:rPr lang="ko-KR" altLang="en-US" sz="1400" b="1" dirty="0" smtClean="0"/>
                        <a:t>제작</a:t>
                      </a:r>
                      <a:r>
                        <a:rPr lang="en-US" altLang="ko-KR" sz="1400" b="1" dirty="0" smtClean="0"/>
                        <a:t>, </a:t>
                      </a:r>
                    </a:p>
                    <a:p>
                      <a:pPr latinLnBrk="1"/>
                      <a:r>
                        <a:rPr lang="ko-KR" altLang="en-US" sz="1400" b="1" dirty="0" smtClean="0"/>
                        <a:t>스킬</a:t>
                      </a:r>
                      <a:r>
                        <a:rPr lang="ko-KR" altLang="en-US" sz="1400" b="1" baseline="0" dirty="0" smtClean="0"/>
                        <a:t> </a:t>
                      </a:r>
                      <a:r>
                        <a:rPr lang="ko-KR" altLang="en-US" sz="1400" b="1" dirty="0" smtClean="0"/>
                        <a:t>추가제작</a:t>
                      </a:r>
                      <a:endParaRPr lang="ko-KR" altLang="en-US" sz="1400" b="1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164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서버 프레임 워크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6164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클라이언트 연동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1213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클라이언트 프레임워크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1213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 smtClean="0"/>
                        <a:t>셰이더</a:t>
                      </a:r>
                      <a:r>
                        <a:rPr lang="ko-KR" altLang="en-US" sz="1400" b="1" dirty="0" smtClean="0"/>
                        <a:t> </a:t>
                      </a:r>
                      <a:r>
                        <a:rPr lang="ko-KR" altLang="en-US" sz="1400" b="1" dirty="0"/>
                        <a:t>및 매핑 작업</a:t>
                      </a:r>
                      <a:r>
                        <a:rPr lang="en-US" altLang="ko-KR" sz="1400" b="1" dirty="0"/>
                        <a:t> </a:t>
                      </a:r>
                      <a:endParaRPr lang="ko-KR" altLang="en-US" sz="1400" b="1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6164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인게임 구현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6164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AI, </a:t>
                      </a:r>
                      <a:r>
                        <a:rPr lang="ko-KR" altLang="en-US" sz="1400" b="1" dirty="0"/>
                        <a:t>충돌체크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606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사운드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606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밸런싱</a:t>
                      </a:r>
                      <a:r>
                        <a:rPr lang="en-US" altLang="ko-KR" sz="1400" b="1" baseline="0" dirty="0"/>
                        <a:t>,</a:t>
                      </a:r>
                      <a:r>
                        <a:rPr lang="ko-KR" altLang="en-US" sz="1400" b="1" baseline="0" dirty="0"/>
                        <a:t>테스트</a:t>
                      </a:r>
                      <a:endParaRPr lang="ko-KR" altLang="en-US" sz="1400" b="1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</a:tbl>
          </a:graphicData>
        </a:graphic>
      </p:graphicFrame>
      <p:sp>
        <p:nvSpPr>
          <p:cNvPr id="18" name="직사각형 17"/>
          <p:cNvSpPr/>
          <p:nvPr/>
        </p:nvSpPr>
        <p:spPr>
          <a:xfrm>
            <a:off x="2504208" y="2358736"/>
            <a:ext cx="4343400" cy="4340238"/>
          </a:xfrm>
          <a:prstGeom prst="rect">
            <a:avLst/>
          </a:prstGeom>
          <a:solidFill>
            <a:schemeClr val="accent1">
              <a:alpha val="7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/>
          </p:cNvPr>
          <p:cNvSpPr/>
          <p:nvPr/>
        </p:nvSpPr>
        <p:spPr bwMode="auto">
          <a:xfrm>
            <a:off x="8064207" y="1446981"/>
            <a:ext cx="1367849" cy="467880"/>
          </a:xfrm>
          <a:prstGeom prst="rect">
            <a:avLst/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miter lim="0"/>
            <a:headEnd type="none" w="med" len="med"/>
            <a:tailEnd type="none" w="med" len="med"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marL="342900" eaLnBrk="1">
              <a:lnSpc>
                <a:spcPct val="130000"/>
              </a:lnSpc>
              <a:defRPr/>
            </a:pPr>
            <a:r>
              <a:rPr lang="ko-KR" altLang="en-US" sz="1400" b="1" dirty="0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  <a:t>클라이언트</a:t>
            </a:r>
          </a:p>
        </p:txBody>
      </p:sp>
      <p:sp>
        <p:nvSpPr>
          <p:cNvPr id="20" name="직사각형 19">
            <a:extLst/>
          </p:cNvPr>
          <p:cNvSpPr/>
          <p:nvPr/>
        </p:nvSpPr>
        <p:spPr bwMode="auto">
          <a:xfrm>
            <a:off x="9432056" y="1446981"/>
            <a:ext cx="1222761" cy="467880"/>
          </a:xfrm>
          <a:prstGeom prst="rect">
            <a:avLst/>
          </a:prstGeom>
          <a:solidFill>
            <a:srgbClr val="00B0F0"/>
          </a:solidFill>
          <a:ln w="25400" cap="flat" cmpd="sng" algn="ctr">
            <a:solidFill>
              <a:srgbClr val="000000"/>
            </a:solidFill>
            <a:prstDash val="solid"/>
            <a:miter lim="0"/>
            <a:headEnd type="none" w="med" len="med"/>
            <a:tailEnd type="none" w="med" len="med"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marL="342900" eaLnBrk="1">
              <a:lnSpc>
                <a:spcPct val="130000"/>
              </a:lnSpc>
              <a:defRPr/>
            </a:pP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  <a:t>서버</a:t>
            </a:r>
          </a:p>
        </p:txBody>
      </p:sp>
      <p:sp>
        <p:nvSpPr>
          <p:cNvPr id="21" name="직사각형 20">
            <a:extLst/>
          </p:cNvPr>
          <p:cNvSpPr/>
          <p:nvPr/>
        </p:nvSpPr>
        <p:spPr bwMode="auto">
          <a:xfrm>
            <a:off x="10654432" y="1446692"/>
            <a:ext cx="1222376" cy="467880"/>
          </a:xfrm>
          <a:prstGeom prst="rect">
            <a:avLst/>
          </a:prstGeom>
          <a:solidFill>
            <a:srgbClr val="FFFF00"/>
          </a:solidFill>
          <a:ln w="25400" cap="flat" cmpd="sng" algn="ctr">
            <a:solidFill>
              <a:srgbClr val="000000"/>
            </a:solidFill>
            <a:prstDash val="solid"/>
            <a:miter lim="0"/>
            <a:headEnd type="none" w="med" len="med"/>
            <a:tailEnd type="none" w="med" len="med"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marL="342900" eaLnBrk="1">
              <a:lnSpc>
                <a:spcPct val="130000"/>
              </a:lnSpc>
              <a:defRPr/>
            </a:pPr>
            <a:r>
              <a:rPr lang="ko-KR" altLang="en-US" sz="1600" b="1" dirty="0">
                <a:solidFill>
                  <a:schemeClr val="tx1"/>
                </a:solidFill>
                <a:latin typeface="+mj-ea"/>
                <a:ea typeface="+mj-ea"/>
                <a:cs typeface="Lato" charset="0"/>
              </a:rPr>
              <a:t>협력</a:t>
            </a:r>
          </a:p>
        </p:txBody>
      </p:sp>
    </p:spTree>
    <p:extLst>
      <p:ext uri="{BB962C8B-B14F-4D97-AF65-F5344CB8AC3E}">
        <p14:creationId xmlns:p14="http://schemas.microsoft.com/office/powerpoint/2010/main" val="1261202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54955" y="1441172"/>
            <a:ext cx="8825658" cy="960755"/>
          </a:xfrm>
        </p:spPr>
        <p:txBody>
          <a:bodyPr/>
          <a:lstStyle/>
          <a:p>
            <a:r>
              <a:rPr lang="ko-KR" altLang="en-US" dirty="0" smtClean="0"/>
              <a:t>데모 시연</a:t>
            </a:r>
            <a:r>
              <a:rPr lang="en-US" altLang="ko-KR" dirty="0" smtClean="0"/>
              <a:t>	</a:t>
            </a:r>
            <a:endParaRPr lang="ko-KR" altLang="en-US" dirty="0"/>
          </a:p>
        </p:txBody>
      </p:sp>
      <p:sp>
        <p:nvSpPr>
          <p:cNvPr id="6" name="부제목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3586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28790" y="487017"/>
            <a:ext cx="8825658" cy="960755"/>
          </a:xfrm>
        </p:spPr>
        <p:txBody>
          <a:bodyPr/>
          <a:lstStyle/>
          <a:p>
            <a:r>
              <a:rPr lang="ko-KR" altLang="en-US" dirty="0" smtClean="0"/>
              <a:t>목차</a:t>
            </a:r>
            <a:r>
              <a:rPr lang="en-US" altLang="ko-KR" dirty="0" smtClean="0"/>
              <a:t>	</a:t>
            </a:r>
            <a:endParaRPr lang="ko-KR" altLang="en-US" dirty="0"/>
          </a:p>
        </p:txBody>
      </p:sp>
      <p:sp>
        <p:nvSpPr>
          <p:cNvPr id="6" name="부제목 5"/>
          <p:cNvSpPr>
            <a:spLocks noGrp="1"/>
          </p:cNvSpPr>
          <p:nvPr>
            <p:ph type="subTitle" idx="1"/>
          </p:nvPr>
        </p:nvSpPr>
        <p:spPr>
          <a:xfrm>
            <a:off x="3428999" y="487017"/>
            <a:ext cx="6044717" cy="5887278"/>
          </a:xfrm>
          <a:solidFill>
            <a:schemeClr val="accent6">
              <a:lumMod val="20000"/>
              <a:lumOff val="80000"/>
              <a:alpha val="43000"/>
            </a:schemeClr>
          </a:solidFill>
          <a:effectLst>
            <a:outerShdw blurRad="50800" dist="50800" dir="5400000" algn="ctr" rotWithShape="0">
              <a:srgbClr val="000000">
                <a:alpha val="49000"/>
              </a:srgbClr>
            </a:outerShdw>
          </a:effectLst>
        </p:spPr>
        <p:txBody>
          <a:bodyPr>
            <a:normAutofit/>
          </a:bodyPr>
          <a:lstStyle/>
          <a:p>
            <a:endParaRPr lang="en-US" altLang="ko-KR" sz="2800" dirty="0" smtClean="0">
              <a:solidFill>
                <a:schemeClr val="bg1"/>
              </a:solidFill>
            </a:endParaRPr>
          </a:p>
          <a:p>
            <a:endParaRPr lang="en-US" altLang="ko-KR" sz="2800" dirty="0">
              <a:solidFill>
                <a:schemeClr val="bg1"/>
              </a:solidFill>
            </a:endParaRPr>
          </a:p>
          <a:p>
            <a:r>
              <a:rPr lang="en-US" altLang="ko-KR" sz="2800" dirty="0" smtClean="0">
                <a:solidFill>
                  <a:schemeClr val="bg1"/>
                </a:solidFill>
              </a:rPr>
              <a:t>1. </a:t>
            </a:r>
            <a:r>
              <a:rPr lang="ko-KR" altLang="en-US" sz="2800" dirty="0" smtClean="0">
                <a:solidFill>
                  <a:schemeClr val="bg1"/>
                </a:solidFill>
              </a:rPr>
              <a:t>게임 소개</a:t>
            </a:r>
            <a:endParaRPr lang="en-US" altLang="ko-KR" sz="2800" dirty="0" smtClean="0">
              <a:solidFill>
                <a:schemeClr val="bg1"/>
              </a:solidFill>
            </a:endParaRPr>
          </a:p>
          <a:p>
            <a:endParaRPr lang="en-US" altLang="ko-KR" sz="2800" dirty="0">
              <a:solidFill>
                <a:schemeClr val="bg1"/>
              </a:solidFill>
            </a:endParaRPr>
          </a:p>
          <a:p>
            <a:r>
              <a:rPr lang="en-US" altLang="ko-KR" sz="2800" dirty="0">
                <a:solidFill>
                  <a:schemeClr val="bg1"/>
                </a:solidFill>
              </a:rPr>
              <a:t>2</a:t>
            </a:r>
            <a:r>
              <a:rPr lang="en-US" altLang="ko-KR" sz="2800" dirty="0" smtClean="0">
                <a:solidFill>
                  <a:schemeClr val="bg1"/>
                </a:solidFill>
              </a:rPr>
              <a:t>. </a:t>
            </a:r>
            <a:r>
              <a:rPr lang="ko-KR" altLang="en-US" sz="2800" dirty="0" smtClean="0">
                <a:solidFill>
                  <a:schemeClr val="bg1"/>
                </a:solidFill>
              </a:rPr>
              <a:t>구성원 역할분담</a:t>
            </a:r>
            <a:r>
              <a:rPr lang="en-US" altLang="ko-KR" sz="2800" dirty="0" smtClean="0">
                <a:solidFill>
                  <a:schemeClr val="bg1"/>
                </a:solidFill>
              </a:rPr>
              <a:t>, </a:t>
            </a:r>
            <a:r>
              <a:rPr lang="ko-KR" altLang="en-US" sz="2800" dirty="0" smtClean="0">
                <a:solidFill>
                  <a:schemeClr val="bg1"/>
                </a:solidFill>
              </a:rPr>
              <a:t>기술요소</a:t>
            </a:r>
            <a:endParaRPr lang="en-US" altLang="ko-KR" sz="2800" dirty="0" smtClean="0">
              <a:solidFill>
                <a:schemeClr val="bg1"/>
              </a:solidFill>
            </a:endParaRPr>
          </a:p>
          <a:p>
            <a:endParaRPr lang="en-US" altLang="ko-KR" sz="2800" dirty="0">
              <a:solidFill>
                <a:schemeClr val="bg1"/>
              </a:solidFill>
            </a:endParaRPr>
          </a:p>
          <a:p>
            <a:r>
              <a:rPr lang="en-US" altLang="ko-KR" sz="2800" dirty="0" smtClean="0">
                <a:solidFill>
                  <a:schemeClr val="bg1"/>
                </a:solidFill>
              </a:rPr>
              <a:t>3. </a:t>
            </a:r>
            <a:r>
              <a:rPr lang="ko-KR" altLang="en-US" sz="2800" dirty="0" smtClean="0">
                <a:solidFill>
                  <a:schemeClr val="bg1"/>
                </a:solidFill>
              </a:rPr>
              <a:t>문제점</a:t>
            </a:r>
            <a:endParaRPr lang="en-US" altLang="ko-KR" sz="2800" dirty="0" smtClean="0">
              <a:solidFill>
                <a:schemeClr val="bg1"/>
              </a:solidFill>
            </a:endParaRPr>
          </a:p>
          <a:p>
            <a:endParaRPr lang="en-US" altLang="ko-KR" sz="2800" dirty="0">
              <a:solidFill>
                <a:schemeClr val="bg1"/>
              </a:solidFill>
            </a:endParaRPr>
          </a:p>
          <a:p>
            <a:r>
              <a:rPr lang="en-US" altLang="ko-KR" sz="2800" dirty="0" smtClean="0">
                <a:solidFill>
                  <a:schemeClr val="bg1"/>
                </a:solidFill>
              </a:rPr>
              <a:t>4. </a:t>
            </a:r>
            <a:r>
              <a:rPr lang="ko-KR" altLang="en-US" sz="2800" dirty="0" smtClean="0">
                <a:solidFill>
                  <a:schemeClr val="bg1"/>
                </a:solidFill>
              </a:rPr>
              <a:t>향후 개발 일정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4936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48" y="2496457"/>
            <a:ext cx="11054397" cy="4587367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 소개 </a:t>
            </a:r>
            <a:r>
              <a:rPr lang="en-US" altLang="ko-KR" dirty="0" smtClean="0"/>
              <a:t>- </a:t>
            </a:r>
            <a:r>
              <a:rPr lang="ko-KR" altLang="en-US" dirty="0" smtClean="0"/>
              <a:t>개요</a:t>
            </a:r>
            <a:endParaRPr lang="ko-KR" altLang="en-US" dirty="0"/>
          </a:p>
        </p:txBody>
      </p:sp>
      <p:sp>
        <p:nvSpPr>
          <p:cNvPr id="12" name="내용 개체 틀 11"/>
          <p:cNvSpPr>
            <a:spLocks noGrp="1"/>
          </p:cNvSpPr>
          <p:nvPr>
            <p:ph idx="1"/>
          </p:nvPr>
        </p:nvSpPr>
        <p:spPr>
          <a:xfrm>
            <a:off x="927167" y="2625705"/>
            <a:ext cx="10843919" cy="3416300"/>
          </a:xfrm>
        </p:spPr>
        <p:txBody>
          <a:bodyPr>
            <a:normAutofit/>
          </a:bodyPr>
          <a:lstStyle/>
          <a:p>
            <a:r>
              <a:rPr lang="en-US" altLang="ko-KR" sz="3200" b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3</a:t>
            </a:r>
            <a:r>
              <a:rPr lang="ko-KR" altLang="en-US" sz="3200" b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인칭 슈팅게임</a:t>
            </a:r>
            <a:r>
              <a:rPr lang="en-US" altLang="ko-KR" sz="3200" b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, 5</a:t>
            </a:r>
            <a:r>
              <a:rPr lang="ko-KR" altLang="en-US" sz="3200" b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명의 플레이어는 마법을 사용하여 서로를 죽이며 </a:t>
            </a:r>
            <a:r>
              <a:rPr lang="en-US" altLang="ko-KR" sz="3200" b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1</a:t>
            </a:r>
            <a:r>
              <a:rPr lang="ko-KR" altLang="en-US" sz="3200" b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등을 목표로 한다</a:t>
            </a:r>
            <a:r>
              <a:rPr lang="en-US" altLang="ko-KR" sz="3200" b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.</a:t>
            </a:r>
            <a:endParaRPr lang="ko-KR" altLang="en-US" sz="32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229" y="5098774"/>
            <a:ext cx="9245068" cy="198505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181989" y="4333855"/>
            <a:ext cx="3468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>
                <a:solidFill>
                  <a:schemeClr val="bg1"/>
                </a:solidFill>
              </a:rPr>
              <a:t>큐브마법을</a:t>
            </a:r>
            <a:r>
              <a:rPr lang="ko-KR" altLang="en-US" b="1" dirty="0" smtClean="0">
                <a:solidFill>
                  <a:schemeClr val="bg1"/>
                </a:solidFill>
              </a:rPr>
              <a:t> 날리며 배틀하라 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6981370" y="4238168"/>
            <a:ext cx="1200619" cy="570800"/>
            <a:chOff x="1254346" y="5799768"/>
            <a:chExt cx="805071" cy="464087"/>
          </a:xfrm>
        </p:grpSpPr>
        <p:sp>
          <p:nvSpPr>
            <p:cNvPr id="15" name="정육면체 14"/>
            <p:cNvSpPr/>
            <p:nvPr/>
          </p:nvSpPr>
          <p:spPr>
            <a:xfrm>
              <a:off x="1254346" y="5799768"/>
              <a:ext cx="437322" cy="464087"/>
            </a:xfrm>
            <a:prstGeom prst="cube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/>
            <p:cNvSpPr/>
            <p:nvPr/>
          </p:nvSpPr>
          <p:spPr>
            <a:xfrm>
              <a:off x="1791060" y="5828614"/>
              <a:ext cx="178905" cy="38237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/>
            <p:cNvSpPr/>
            <p:nvPr/>
          </p:nvSpPr>
          <p:spPr>
            <a:xfrm>
              <a:off x="1880512" y="5840625"/>
              <a:ext cx="178905" cy="38237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직사각형 26"/>
          <p:cNvSpPr/>
          <p:nvPr/>
        </p:nvSpPr>
        <p:spPr>
          <a:xfrm>
            <a:off x="596348" y="2496457"/>
            <a:ext cx="11054397" cy="1292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3106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+mj-ea"/>
              </a:rPr>
              <a:t>게임 소개 </a:t>
            </a:r>
            <a:r>
              <a:rPr lang="en-US" altLang="ko-KR" dirty="0" smtClean="0">
                <a:latin typeface="+mj-ea"/>
              </a:rPr>
              <a:t>- </a:t>
            </a:r>
            <a:r>
              <a:rPr lang="ko-KR" altLang="en-US" dirty="0" smtClean="0">
                <a:latin typeface="+mj-ea"/>
              </a:rPr>
              <a:t>조작법</a:t>
            </a:r>
            <a:endParaRPr lang="ko-KR" altLang="en-US" dirty="0">
              <a:latin typeface="+mj-ea"/>
            </a:endParaRPr>
          </a:p>
        </p:txBody>
      </p:sp>
      <p:pic>
        <p:nvPicPr>
          <p:cNvPr id="4" name="그림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954" y="3536231"/>
            <a:ext cx="5211164" cy="18644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15"/>
          <p:cNvSpPr txBox="1">
            <a:spLocks noChangeArrowheads="1"/>
          </p:cNvSpPr>
          <p:nvPr/>
        </p:nvSpPr>
        <p:spPr bwMode="auto">
          <a:xfrm>
            <a:off x="1295330" y="2559187"/>
            <a:ext cx="499614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ko-KR" sz="2400" dirty="0" smtClean="0"/>
              <a:t>1234: </a:t>
            </a:r>
            <a:r>
              <a:rPr lang="ko-KR" altLang="en-US" sz="2400" dirty="0" smtClean="0"/>
              <a:t>스킬  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 </a:t>
            </a:r>
            <a:r>
              <a:rPr lang="en-US" altLang="ko-KR" sz="2400" dirty="0"/>
              <a:t>WASD : </a:t>
            </a:r>
            <a:r>
              <a:rPr lang="ko-KR" altLang="en-US" sz="2400" dirty="0"/>
              <a:t>캐릭터 이동</a:t>
            </a:r>
          </a:p>
          <a:p>
            <a:endParaRPr lang="ko-KR" altLang="en-US" sz="2400" dirty="0"/>
          </a:p>
        </p:txBody>
      </p:sp>
      <p:pic>
        <p:nvPicPr>
          <p:cNvPr id="11" name="그림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4775" y="4002057"/>
            <a:ext cx="1318717" cy="9328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Box 25"/>
          <p:cNvSpPr txBox="1">
            <a:spLocks noChangeArrowheads="1"/>
          </p:cNvSpPr>
          <p:nvPr/>
        </p:nvSpPr>
        <p:spPr bwMode="auto">
          <a:xfrm>
            <a:off x="7321049" y="3390184"/>
            <a:ext cx="464219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ko-KR" altLang="en-US" sz="2000" dirty="0" err="1"/>
              <a:t>우클릭</a:t>
            </a:r>
            <a:r>
              <a:rPr lang="ko-KR" altLang="en-US" sz="2000" dirty="0"/>
              <a:t> </a:t>
            </a:r>
            <a:r>
              <a:rPr lang="en-US" altLang="ko-KR" sz="2000" dirty="0"/>
              <a:t>: </a:t>
            </a:r>
            <a:r>
              <a:rPr lang="ko-KR" altLang="en-US" sz="2000" dirty="0" smtClean="0"/>
              <a:t>공격 </a:t>
            </a:r>
            <a:r>
              <a:rPr lang="en-US" altLang="ko-KR" sz="2000" dirty="0" smtClean="0"/>
              <a:t>/ </a:t>
            </a:r>
            <a:r>
              <a:rPr lang="ko-KR" altLang="en-US" sz="2000" dirty="0" smtClean="0"/>
              <a:t>마우스 이동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회전</a:t>
            </a:r>
            <a:endParaRPr lang="ko-KR" altLang="en-US" sz="2000" dirty="0"/>
          </a:p>
        </p:txBody>
      </p:sp>
      <p:sp>
        <p:nvSpPr>
          <p:cNvPr id="22" name="타원 21"/>
          <p:cNvSpPr/>
          <p:nvPr/>
        </p:nvSpPr>
        <p:spPr>
          <a:xfrm>
            <a:off x="1658169" y="4401469"/>
            <a:ext cx="675861" cy="53340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/>
          <p:cNvSpPr/>
          <p:nvPr/>
        </p:nvSpPr>
        <p:spPr>
          <a:xfrm>
            <a:off x="1511098" y="4152991"/>
            <a:ext cx="822932" cy="31547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/>
          <p:cNvSpPr/>
          <p:nvPr/>
        </p:nvSpPr>
        <p:spPr>
          <a:xfrm>
            <a:off x="7634775" y="4145629"/>
            <a:ext cx="519619" cy="32283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250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구성원 역할분담 </a:t>
            </a:r>
            <a:r>
              <a:rPr lang="en-US" altLang="ko-KR" dirty="0" smtClean="0"/>
              <a:t>- </a:t>
            </a:r>
            <a:r>
              <a:rPr lang="ko-KR" altLang="en-US" dirty="0" smtClean="0"/>
              <a:t>클라이언트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54953" y="2603500"/>
            <a:ext cx="10493707" cy="34163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2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이관구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프레임워크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애니메이션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물리효과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레이캐스팅</a:t>
            </a:r>
            <a:endParaRPr lang="en-US" altLang="ko-KR" sz="32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US" altLang="ko-KR" sz="32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US" altLang="ko-KR" sz="32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유창민 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프레임워크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조명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셰이더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빌보드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리소스작업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</a:p>
          <a:p>
            <a:pPr marL="0" indent="0">
              <a:buNone/>
            </a:pPr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		  </a:t>
            </a:r>
            <a:r>
              <a:rPr lang="ko-KR" altLang="en-US" sz="32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스카이스피어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맵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제작</a:t>
            </a:r>
            <a:endParaRPr lang="en-US" altLang="ko-KR" sz="32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5143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구성원 역할분담 </a:t>
            </a:r>
            <a:r>
              <a:rPr lang="en-US" altLang="ko-KR" dirty="0" smtClean="0"/>
              <a:t>- </a:t>
            </a:r>
            <a:r>
              <a:rPr lang="ko-KR" altLang="en-US" dirty="0" smtClean="0"/>
              <a:t>클라이언트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9711" y="2708001"/>
            <a:ext cx="5224883" cy="3745049"/>
          </a:xfrm>
          <a:prstGeom prst="rect">
            <a:avLst/>
          </a:prstGeom>
        </p:spPr>
      </p:pic>
      <p:grpSp>
        <p:nvGrpSpPr>
          <p:cNvPr id="7" name="그룹 6"/>
          <p:cNvGrpSpPr/>
          <p:nvPr/>
        </p:nvGrpSpPr>
        <p:grpSpPr>
          <a:xfrm>
            <a:off x="5734593" y="2708001"/>
            <a:ext cx="6358347" cy="3745049"/>
            <a:chOff x="5734593" y="2708001"/>
            <a:chExt cx="6358347" cy="3745049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34593" y="2708001"/>
              <a:ext cx="6358347" cy="3745049"/>
            </a:xfrm>
            <a:prstGeom prst="rect">
              <a:avLst/>
            </a:prstGeom>
          </p:spPr>
        </p:pic>
        <p:sp>
          <p:nvSpPr>
            <p:cNvPr id="6" name="직사각형 5"/>
            <p:cNvSpPr/>
            <p:nvPr/>
          </p:nvSpPr>
          <p:spPr>
            <a:xfrm>
              <a:off x="10463349" y="2834640"/>
              <a:ext cx="1629591" cy="44413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72983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구성원 역할 분담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서버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270002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ko-KR" sz="32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US" altLang="ko-KR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최규화 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서버 프레임워크 제작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클라이언트 연동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충돌처리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물리 효과 처리 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4646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문제점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54954" y="2603500"/>
            <a:ext cx="10717732" cy="34163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ko-KR" altLang="en-US" sz="32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이관구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물리 처리시 최적화 문제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아쉬운 물리효과 처리</a:t>
            </a:r>
            <a:endParaRPr lang="en-US" altLang="ko-KR" sz="32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US" altLang="ko-KR" sz="32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유창민 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32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셰이더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파티클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효과 기술 부족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스킬 종류 부족</a:t>
            </a:r>
            <a:endParaRPr lang="en-US" altLang="ko-KR" sz="32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US" altLang="ko-KR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최규화 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서버 안정성 문제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서버 최적화 문제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클라이언트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					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와의 연동 미숙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7337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향후 개발일정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현재까지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5436" y="2653195"/>
            <a:ext cx="5182476" cy="34891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80322" y="2653195"/>
            <a:ext cx="3498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깃허브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커밋</a:t>
            </a:r>
            <a:r>
              <a:rPr lang="ko-KR" altLang="en-US" dirty="0" smtClean="0"/>
              <a:t> 기록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2005" y="2194839"/>
            <a:ext cx="2430578" cy="9167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138656" y="2608840"/>
            <a:ext cx="3448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작업일지 </a:t>
            </a:r>
            <a:r>
              <a:rPr lang="en-US" altLang="ko-KR" dirty="0" smtClean="0"/>
              <a:t>-</a:t>
            </a:r>
            <a:r>
              <a:rPr lang="ko-KR" altLang="en-US" dirty="0" smtClean="0"/>
              <a:t>격주로 교수님 확인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8656" y="3022527"/>
            <a:ext cx="5723927" cy="371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119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이온(회의실)">
  <a:themeElements>
    <a:clrScheme name="이온(회의실)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이온(회의실)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이온(회의실)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236</TotalTime>
  <Words>214</Words>
  <Application>Microsoft Office PowerPoint</Application>
  <PresentationFormat>와이드스크린</PresentationFormat>
  <Paragraphs>64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Century Gothic</vt:lpstr>
      <vt:lpstr>Lato</vt:lpstr>
      <vt:lpstr>Arial</vt:lpstr>
      <vt:lpstr>맑은 고딕</vt:lpstr>
      <vt:lpstr>Wingdings 3</vt:lpstr>
      <vt:lpstr>이온(회의실)</vt:lpstr>
      <vt:lpstr>종합설계 중간발표 </vt:lpstr>
      <vt:lpstr>목차 </vt:lpstr>
      <vt:lpstr>게임 소개 - 개요</vt:lpstr>
      <vt:lpstr>게임 소개 - 조작법</vt:lpstr>
      <vt:lpstr>구성원 역할분담 - 클라이언트</vt:lpstr>
      <vt:lpstr>구성원 역할분담 - 클라이언트</vt:lpstr>
      <vt:lpstr>구성원 역할 분담 – 서버</vt:lpstr>
      <vt:lpstr>문제점</vt:lpstr>
      <vt:lpstr>향후 개발일정 – 현재까지</vt:lpstr>
      <vt:lpstr>향후 개발일정</vt:lpstr>
      <vt:lpstr>데모 시연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 창민</dc:creator>
  <cp:lastModifiedBy>유 창민</cp:lastModifiedBy>
  <cp:revision>24</cp:revision>
  <dcterms:created xsi:type="dcterms:W3CDTF">2018-05-05T03:25:25Z</dcterms:created>
  <dcterms:modified xsi:type="dcterms:W3CDTF">2018-05-09T05:27:06Z</dcterms:modified>
</cp:coreProperties>
</file>

<file path=docProps/thumbnail.jpeg>
</file>